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72" r:id="rId12"/>
    <p:sldId id="270" r:id="rId13"/>
    <p:sldId id="271" r:id="rId14"/>
    <p:sldId id="273" r:id="rId15"/>
    <p:sldId id="274" r:id="rId16"/>
    <p:sldId id="277" r:id="rId17"/>
    <p:sldId id="275" r:id="rId18"/>
    <p:sldId id="279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856F3-488A-4A5A-A09A-AD8B8A5F71E7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62825-B85E-483B-92A6-6D17C50AA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1C302-72A6-4ED3-9A77-C086F62DDDF3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572E8-982A-4261-871F-817B46E67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018B-3A64-488A-8037-E4865328DC70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3B2C-6C1F-47B8-82AD-8522F3F73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DF03-0D64-4536-B64A-DE89D4F2EC27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305C8-039A-4DD8-83CF-3C6C09241A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A0E16-3042-4A35-B0D7-DD38CA03A19E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08B7D-5183-4B07-88D3-8C22B33EC2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EB38B-925C-4DAA-BA99-70DC0D842FD1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64CA1-5153-490A-B4E2-40DC7A5DC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A2367-72E6-41BB-AF8A-59E4E1E36BF0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FBCAC-FFB8-4BC9-8C64-5B18F23D3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C0D77-92C5-4E25-9D6D-D231DFFD5FBC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A308E-00AB-41B1-9626-09C37C5C2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32187-63A9-4835-871F-27A1C2A6FC7F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850D5-E4DC-44FD-965A-6572589F6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FB5B-0474-4408-AECF-69170E03F899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E58D-4D7C-45D6-956C-216AA990B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E80BB-78EB-410A-A0DE-3D44CF7C8E7C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B7463-2B59-454E-9174-22761DD31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F9AA3D-EC21-48DD-81EA-DDE3CF6AB308}" type="datetimeFigureOut">
              <a:rPr lang="ru-RU"/>
              <a:pPr>
                <a:defRPr/>
              </a:pPr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F5EC22-9833-4C65-8441-4198B05F1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 descr="D:\7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428604"/>
            <a:ext cx="91440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Знайте!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Каждому из нас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нужна пара зорких глаз!</a:t>
            </a:r>
          </a:p>
        </p:txBody>
      </p:sp>
    </p:spTree>
  </p:cSld>
  <p:clrMapOvr>
    <a:masterClrMapping/>
  </p:clrMapOvr>
  <p:transition spd="med">
    <p:push dir="u"/>
    <p:sndAc>
      <p:stSnd loop="1">
        <p:snd r:embed="rId2" name="6. Релаксация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C:\Users\Танюшка\Desktop\Набор картинок\7ccfbd7094d7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7" descr="C:\Users\Танюшка\Desktop\Набор картинок\post-155566-13105503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2786063"/>
            <a:ext cx="14525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10"/>
          <p:cNvSpPr>
            <a:spLocks noChangeArrowheads="1"/>
          </p:cNvSpPr>
          <p:nvPr/>
        </p:nvSpPr>
        <p:spPr bwMode="auto">
          <a:xfrm>
            <a:off x="500063" y="357188"/>
            <a:ext cx="79295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 рыбкой золотой играли,</a:t>
            </a:r>
          </a:p>
          <a:p>
            <a:pPr algn="ctr">
              <a:defRPr/>
            </a:pPr>
            <a:r>
              <a:rPr lang="ru-RU" sz="48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от неё не отставали!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C:\Users\Танюшка\Desktop\Набор картинок\7ccfbd7094d7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C:\Users\Танюшка\Desktop\Набор картинок\post-155566-131055031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6800850"/>
            <a:ext cx="14287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83734E-6 C -0.32049 -0.41451 -0.64097 -0.82902 -0.80868 -0.96233 C -0.97604 -1.09519 -0.97674 -0.92975 -1.00573 -0.79852 C -1.03472 -0.66728 -1.04201 -0.26478 -0.98281 -0.1749 C -0.92396 -0.08502 -0.72813 -0.17375 -0.65139 -0.25854 C -0.57465 -0.34334 -0.58316 -0.56469 -0.52274 -0.68438 C -0.4625 -0.80406 -0.34479 -0.92005 -0.28854 -0.97712 C -0.23229 -1.03419 -0.21649 -1.06146 -0.18559 -1.0268 C -0.15469 -0.99168 -0.11563 -0.8877 -0.10278 -0.76825 C -0.08993 -0.64833 -0.1 -0.41312 -0.10851 -0.30822 C -0.11701 -0.20286 -0.1099 -0.15827 -0.15417 -0.13678 C -0.19844 -0.11529 -0.31615 -0.11067 -0.37431 -0.1786 C -0.43247 -0.24676 -0.47465 -0.4524 -0.50295 -0.54366 C -0.5309 -0.63493 -0.48351 -0.64579 -0.54288 -0.7262 C -0.60243 -0.8066 -0.78611 -1.03604 -0.8599 -1.0268 C -0.93368 -1.01732 -0.96563 -0.7902 -0.98559 -0.66913 C -1.00556 -0.54805 -1.00174 -0.39533 -0.97986 -0.30036 C -0.95799 -0.2054 -0.93073 -0.04366 -0.85417 -0.09889 C -0.77778 -0.15411 -0.62465 -0.47481 -0.51997 -0.63123 C -0.41528 -0.78766 -0.29097 -1.04829 -0.22569 -1.03812 C -0.16042 -1.02795 -0.13854 -0.72134 -0.12847 -0.57047 C -0.1184 -0.41959 -0.11701 -0.16612 -0.16563 -0.13308 C -0.21424 -0.10004 -0.36094 -0.28904 -0.41997 -0.37268 C -0.47899 -0.45633 -0.44184 -0.5298 -0.51997 -0.63493 C -0.59809 -0.74006 -0.79444 -0.9115 -0.88854 -1.00392 C -0.98281 -1.09634 -1.05278 -1.15965 -1.08559 -1.19015 " pathEditMode="relative" ptsTypes="aaaaaaaaaaaaaaaaaaaaaaaaaA">
                                      <p:cBhvr>
                                        <p:cTn id="6" dur="5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Танюшка\Desktop\Набор картинок\40094bcaf7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3" descr="C:\Users\Танюшка\Desktop\Набор картинок\6815232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9588" y="1928813"/>
            <a:ext cx="2284412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286000"/>
            <a:ext cx="68421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Фея из далёкой сказки</a:t>
            </a:r>
          </a:p>
          <a:p>
            <a:pPr algn="ctr">
              <a:defRPr/>
            </a:pPr>
            <a:r>
              <a:rPr lang="ru-RU" sz="4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Приглашает поиграть.</a:t>
            </a:r>
          </a:p>
          <a:p>
            <a:pPr algn="ctr">
              <a:defRPr/>
            </a:pPr>
            <a:r>
              <a:rPr lang="ru-RU" sz="4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Вместе с нею полетать.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Танюшка\Desktop\Набор картинок\40094bcaf7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3" descr="C:\Users\Танюшка\Desktop\Набор картинок\68152321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2786063"/>
            <a:ext cx="1285875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-0.06885 C 0.01406 -0.10882 0.01979 -0.14879 0.03264 -0.14949 C 0.04549 -0.15041 0.08264 -0.10605 0.08611 -0.07393 C 0.08958 -0.04205 0.07101 0.01964 0.05278 0.04298 C 0.03559 0.06678 0.00208 0.0744 -0.02083 0.06747 C -0.04375 0.06031 -0.07187 0.03513 -0.08455 0.00185 C -0.09722 -0.03188 -0.10417 -0.09565 -0.0967 -0.1347 C -0.08924 -0.17398 -0.0651 -0.21349 -0.03976 -0.2322 C -0.01441 -0.25092 0.0283 -0.2597 0.05503 -0.24699 C 0.08177 -0.23382 0.10712 -0.19108 0.12066 -0.15457 C 0.1342 -0.1176 0.14219 -0.07463 0.13611 -0.02749 C 0.13003 0.01964 0.11406 0.09543 0.08438 0.12801 C 0.05451 0.16128 -0.0059 0.183 -0.04323 0.1696 C -0.08056 0.15643 -0.11997 0.10144 -0.14028 0.04806 C -0.15955 -0.00508 -0.1658 -0.09473 -0.16215 -0.14949 C -0.15868 -0.20448 -0.14062 -0.2493 -0.11736 -0.28119 C -0.0941 -0.31284 -0.05712 -0.33341 -0.0224 -0.33941 C 0.01233 -0.34565 0.0526 -0.34842 0.09132 -0.31769 C 0.13003 -0.28673 0.19045 -0.22204 0.21024 -0.15457 C 0.23003 -0.08664 0.22743 0.01964 0.21024 0.08965 C 0.19306 0.15966 0.15729 0.2306 0.10677 0.26525 C 0.05625 0.29922 -0.03524 0.32648 -0.09323 0.29437 C -0.15122 0.26202 -0.21684 0.1562 -0.24149 0.06978 C -0.26615 -0.01617 -0.26163 -0.14256 -0.24149 -0.2225 C -0.22135 -0.30314 -0.17222 -0.37592 -0.12083 -0.41266 C -0.06944 -0.44916 0.0092 -0.45748 0.06719 -0.44177 C 0.12517 -0.42652 0.18472 -0.37245 0.2276 -0.31769 C 0.27049 -0.26293 0.31354 -0.20864 0.32413 -0.11275 C 0.33472 -0.01756 0.33663 0.16659 0.29132 0.25509 C 0.24601 0.34381 0.13194 0.39996 0.05174 0.42098 C -0.02847 0.44224 -0.12656 0.42098 -0.18976 0.38194 C -0.25295 0.34266 -0.29774 0.26803 -0.3276 0.18693 C -0.35747 0.10629 -0.37014 -0.01548 -0.3691 -0.10304 C -0.36806 -0.19061 -0.35017 -0.27333 -0.32083 -0.33941 C -0.29149 -0.40619 -0.2401 -0.4725 -0.19323 -0.50277 C -0.14653 -0.53327 -0.10035 -0.51894 -0.03976 -0.52218 C 0.02083 -0.52541 0.10451 -0.55591 0.17066 -0.52218 C 0.23681 -0.48867 0.31997 -0.38077 0.35677 -0.32 C 0.39358 -0.25901 0.38177 -0.22666 0.39132 -0.15711 C 0.40087 -0.08687 0.41597 0.02866 0.41372 0.0989 C 0.41146 0.1696 0.39913 0.21165 0.3776 0.26733 C 0.35608 0.32232 0.29965 0.40435 0.28438 0.43092 " pathEditMode="relative" rAng="0" ptsTypes="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1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Танюшка\Desktop\Набор картинок\d37a4e2dc15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C:\Users\Танюшка\Desktop\Набор картинок\619709069ca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0" y="1000108"/>
            <a:ext cx="4214810" cy="4875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33825" y="428625"/>
            <a:ext cx="5210175" cy="600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Сколько в мире</a:t>
            </a:r>
          </a:p>
          <a:p>
            <a:pPr algn="ctr">
              <a:defRPr/>
            </a:pPr>
            <a:r>
              <a:rPr lang="ru-RU" sz="4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разных красок!</a:t>
            </a:r>
          </a:p>
          <a:p>
            <a:pPr algn="ctr">
              <a:defRPr/>
            </a:pPr>
            <a:r>
              <a:rPr lang="ru-RU" sz="4800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Нам их все </a:t>
            </a:r>
          </a:p>
          <a:p>
            <a:pPr algn="ctr">
              <a:defRPr/>
            </a:pPr>
            <a:r>
              <a:rPr lang="ru-RU" sz="48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не перечесть.</a:t>
            </a:r>
          </a:p>
          <a:p>
            <a:pPr algn="ctr">
              <a:defRPr/>
            </a:pPr>
            <a:r>
              <a:rPr lang="ru-RU" sz="4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Посмотрите, </a:t>
            </a:r>
            <a:r>
              <a:rPr lang="ru-RU" sz="4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полюбуйтесь, </a:t>
            </a:r>
            <a:r>
              <a:rPr lang="ru-RU" sz="4800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сколько разных </a:t>
            </a:r>
            <a:r>
              <a:rPr lang="ru-RU" sz="4800" b="1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красок есть!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Танюшка\Desktop\Набор картинок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C:\Users\Танюшка\Desktop\Набор картинок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C:\Users\Танюшка\Desktop\Набор картинок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C:\Users\Танюшка\Desktop\Набор картинок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 descr="C:\Users\Танюшка\Desktop\Набор картинок\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8" descr="C:\Users\Танюшка\Desktop\Набор картинок\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9" descr="C:\Users\Танюшка\Desktop\Набор картинок\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0" descr="C:\Users\Танюшка\Desktop\Набор картинок\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11" descr="C:\Users\Танюшка\Desktop\Набор картинок\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12" descr="C:\Users\Танюшка\Desktop\Набор картинок\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13" descr="C:\Users\Танюшка\Desktop\Набор картинок\1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6" name="Picture 14" descr="C:\Users\Танюшка\Desktop\Набор картинок\13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7" name="Picture 15" descr="C:\Users\Танюшка\Desktop\Набор картинок\выав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223838" y="-200025"/>
            <a:ext cx="9591676" cy="72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8" name="Picture 16" descr="C:\Users\Танюшка\Desktop\Набор картинок\кеф0b1629a8eac0e36eb1e434d1404957db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223838" y="-200025"/>
            <a:ext cx="9591676" cy="72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9" name="Picture 17" descr="C:\Users\Танюшка\Desktop\Набор картинок\кнц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223838" y="-200025"/>
            <a:ext cx="9591676" cy="72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Танюшка\Desktop\Набор картинок\dfe78dba85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13" y="0"/>
            <a:ext cx="9218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Users\Танюшка\Desktop\Набор картинок\post-290226-130948986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08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Танюшка\Desktop\Набор картинок\post-290226-130962001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4770438"/>
            <a:ext cx="213836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Танюшка\Desktop\Набор картинок\post-302282-131062158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4302125"/>
            <a:ext cx="25558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84213" y="692150"/>
            <a:ext cx="7991475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spc="50" dirty="0">
                <a:ln w="11430"/>
                <a:solidFill>
                  <a:srgbClr val="FF0000"/>
                </a:solidFill>
              </a:rPr>
              <a:t>Мы старались, упражнялись, </a:t>
            </a:r>
          </a:p>
          <a:p>
            <a:pPr algn="ctr">
              <a:defRPr/>
            </a:pPr>
            <a:r>
              <a:rPr lang="ru-RU" sz="4400" b="1" i="1" spc="50" dirty="0">
                <a:ln w="11430"/>
                <a:solidFill>
                  <a:srgbClr val="FF0000"/>
                </a:solidFill>
              </a:rPr>
              <a:t>глазки наши занимались.</a:t>
            </a:r>
          </a:p>
          <a:p>
            <a:pPr algn="ctr">
              <a:defRPr/>
            </a:pPr>
            <a:r>
              <a:rPr lang="ru-RU" sz="4400" b="1" i="1" spc="50" dirty="0">
                <a:ln w="11430"/>
                <a:solidFill>
                  <a:srgbClr val="FF0000"/>
                </a:solidFill>
              </a:rPr>
              <a:t>Снова сели по порядку.</a:t>
            </a:r>
          </a:p>
          <a:p>
            <a:pPr algn="ctr">
              <a:defRPr/>
            </a:pPr>
            <a:r>
              <a:rPr lang="ru-RU" sz="4400" b="1" i="1" spc="50" dirty="0">
                <a:ln w="11430"/>
                <a:solidFill>
                  <a:srgbClr val="FF0000"/>
                </a:solidFill>
              </a:rPr>
              <a:t>Мы закончили зарядку</a:t>
            </a:r>
            <a:endParaRPr lang="ru-RU" sz="4400" i="1" dirty="0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Танюшка\Desktop\Набор картинок\ae02134c9bd6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D:\7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3"/>
          <p:cNvSpPr>
            <a:spLocks noChangeArrowheads="1"/>
          </p:cNvSpPr>
          <p:nvPr/>
        </p:nvSpPr>
        <p:spPr bwMode="auto">
          <a:xfrm>
            <a:off x="1619250" y="549275"/>
            <a:ext cx="5905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Подготовила:    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Вагина</a:t>
            </a:r>
            <a:r>
              <a:rPr lang="ru-RU" sz="3200" b="1" dirty="0" smtClean="0">
                <a:solidFill>
                  <a:schemeClr val="bg1"/>
                </a:solidFill>
              </a:rPr>
              <a:t> Татьяна Ивановна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 dir="u"/>
    <p:sndAc>
      <p:stSnd loop="1">
        <p:snd r:embed="rId2" name="6. Релаксация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C:\Users\Танюшка\Desktop\Набор картинок\3ff6045a97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3021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Детская гимнастика для глаз</a:t>
            </a:r>
          </a:p>
          <a:p>
            <a:pPr algn="ctr"/>
            <a:endParaRPr lang="ru-RU" sz="36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предупреждение нарастающего  утомления, укрепление глазных мышц, снятие напряжения, коррекция зрения.</a:t>
            </a:r>
          </a:p>
        </p:txBody>
      </p:sp>
      <p:pic>
        <p:nvPicPr>
          <p:cNvPr id="2052" name="Picture 4" descr="C:\Users\Танюшка\Desktop\Набор картинок\emocii25.jpg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1857356" y="3225822"/>
            <a:ext cx="5593592" cy="363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 descr="C:\Users\Танюшка\Desktop\Набор картинок\12952df182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C:\Users\Танюшка\Desktop\Набор картинок\ae02134c9bd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85786" y="1214422"/>
            <a:ext cx="7500990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285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Сядьте ровно, по порядку!</a:t>
            </a:r>
          </a:p>
          <a:p>
            <a:pPr algn="ctr">
              <a:defRPr/>
            </a:pPr>
            <a:r>
              <a:rPr lang="ru-RU" sz="4800" b="1" dirty="0">
                <a:ln w="285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Глазки сделают зарядку!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C:\Users\Танюшка\Desktop\Набор картинок\12952df182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14875" y="0"/>
            <a:ext cx="4429125" cy="674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Поиграем </a:t>
            </a:r>
          </a:p>
          <a:p>
            <a:pPr algn="ctr">
              <a:defRPr/>
            </a:pP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мы немножко </a:t>
            </a:r>
          </a:p>
          <a:p>
            <a:pPr algn="ctr">
              <a:defRPr/>
            </a:pP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потрём свои </a:t>
            </a:r>
          </a:p>
          <a:p>
            <a:pPr algn="ctr">
              <a:defRPr/>
            </a:pP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ладошки. </a:t>
            </a:r>
          </a:p>
          <a:p>
            <a:pPr algn="ctr">
              <a:defRPr/>
            </a:pP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Сильно руки растираем, </a:t>
            </a:r>
          </a:p>
          <a:p>
            <a:pPr algn="ctr">
              <a:defRPr/>
            </a:pP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ими глазки закрываем!</a:t>
            </a:r>
          </a:p>
          <a:p>
            <a:pPr algn="ctr">
              <a:defRPr/>
            </a:pP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Раз, два, три, четыре, пять!</a:t>
            </a:r>
          </a:p>
          <a:p>
            <a:pPr algn="ctr">
              <a:defRPr/>
            </a:pP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Наши детки</a:t>
            </a:r>
          </a:p>
          <a:p>
            <a:pPr algn="ctr">
              <a:defRPr/>
            </a:pP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будут спать!</a:t>
            </a:r>
          </a:p>
        </p:txBody>
      </p:sp>
      <p:pic>
        <p:nvPicPr>
          <p:cNvPr id="2" name="Picture 2" descr="C:\Users\Танюшка\Desktop\Набор картинок\87057488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0" y="3210400"/>
            <a:ext cx="4929190" cy="364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Танюшка\Desktop\Набор картинок\6b4f99ad8a31163866af8daf16d866cf.pn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85786" y="0"/>
            <a:ext cx="335758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C:\Users\Танюшка\Desktop\Набор картинок\12952df182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14875" y="0"/>
            <a:ext cx="4429125" cy="674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Продолжаем мы играть! </a:t>
            </a:r>
          </a:p>
          <a:p>
            <a:pPr algn="ctr">
              <a:defRPr/>
            </a:pPr>
            <a:r>
              <a:rPr lang="ru-RU" sz="3600" b="1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Будем головой качать!</a:t>
            </a:r>
          </a:p>
          <a:p>
            <a:pPr algn="ctr">
              <a:defRPr/>
            </a:pPr>
            <a:r>
              <a:rPr lang="ru-RU" sz="3600" b="1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Вправо, прямо,</a:t>
            </a:r>
          </a:p>
          <a:p>
            <a:pPr algn="ctr">
              <a:defRPr/>
            </a:pPr>
            <a:r>
              <a:rPr lang="ru-RU" sz="3600" b="1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Влево, прямо!</a:t>
            </a:r>
          </a:p>
          <a:p>
            <a:pPr algn="ctr">
              <a:defRPr/>
            </a:pPr>
            <a:r>
              <a:rPr lang="ru-RU" sz="3600" b="1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вперёд, потом назад.</a:t>
            </a:r>
          </a:p>
          <a:p>
            <a:pPr algn="ctr">
              <a:defRPr/>
            </a:pPr>
            <a:r>
              <a:rPr lang="ru-RU" sz="3600" b="1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Вправо круг </a:t>
            </a:r>
          </a:p>
          <a:p>
            <a:pPr algn="ctr">
              <a:defRPr/>
            </a:pPr>
            <a:r>
              <a:rPr lang="ru-RU" sz="3600" b="1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влево круг.</a:t>
            </a:r>
          </a:p>
          <a:p>
            <a:pPr algn="ctr">
              <a:defRPr/>
            </a:pPr>
            <a:r>
              <a:rPr lang="ru-RU" sz="3600" b="1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Ведь зарядке каждый рад!</a:t>
            </a:r>
            <a:r>
              <a:rPr lang="ru-RU" sz="36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pic>
        <p:nvPicPr>
          <p:cNvPr id="17411" name="Picture 6" descr="C:\Users\Танюшка\Desktop\Набор картинок\28373832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643063"/>
            <a:ext cx="292893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C:\Users\Танюшка\Desktop\Набор картинок\724f8798b95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Танюшка\Desktop\Набор картинок\2558078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188" y="1428750"/>
            <a:ext cx="1590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7694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44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33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 поле бабочка порхала –</a:t>
            </a:r>
          </a:p>
          <a:p>
            <a:pPr algn="ctr">
              <a:defRPr/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яркий мотылёк.</a:t>
            </a:r>
          </a:p>
          <a:p>
            <a:pPr algn="ctr">
              <a:defRPr/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легко перелетала</a:t>
            </a:r>
          </a:p>
          <a:p>
            <a:pPr algn="ctr">
              <a:defRPr/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 цветочка на цветок.</a:t>
            </a:r>
          </a:p>
          <a:p>
            <a:pPr algn="ctr">
              <a:defRPr/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Полетаем вместе с ней,</a:t>
            </a:r>
          </a:p>
          <a:p>
            <a:pPr algn="ctr">
              <a:defRPr/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Последим глазами</a:t>
            </a:r>
          </a:p>
          <a:p>
            <a:pPr algn="ctr">
              <a:defRPr/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Красоту родной природы </a:t>
            </a:r>
          </a:p>
          <a:p>
            <a:pPr algn="ctr">
              <a:defRPr/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мы увидим сами! </a:t>
            </a:r>
          </a:p>
          <a:p>
            <a:pPr algn="ctr">
              <a:defRPr/>
            </a:pPr>
            <a:endParaRPr lang="ru-RU" sz="44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endParaRPr lang="ru-RU" sz="5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33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6" name="Picture 2" descr="C:\Users\Танюшка\Desktop\Набор картинок\post-302282-1310621618.png"/>
          <p:cNvPicPr>
            <a:picLocks noChangeAspect="1" noChangeArrowheads="1"/>
          </p:cNvPicPr>
          <p:nvPr/>
        </p:nvPicPr>
        <p:blipFill>
          <a:blip r:embed="rId4">
            <a:lum bright="-20000"/>
          </a:blip>
          <a:srcRect/>
          <a:stretch>
            <a:fillRect/>
          </a:stretch>
        </p:blipFill>
        <p:spPr bwMode="auto">
          <a:xfrm>
            <a:off x="0" y="4929188"/>
            <a:ext cx="16430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C:\Users\Танюшка\Desktop\Набор картинок\724f8798b95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Танюшка\Desktop\Набор картинок\2558078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90675" y="0"/>
            <a:ext cx="1590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66667E-6 C 0.44688 -0.01528 0.89358 -0.03056 1.07292 -0.00834 C 1.25208 0.01388 1.25521 0.09606 1.075 0.13333 C 0.89479 0.17036 0.15868 0.17407 -0.00833 0.21388 C -0.17535 0.2537 -0.12361 0.35022 0.07292 0.37222 C 0.26944 0.39397 0.99549 0.31689 1.17083 0.34421 C 1.34618 0.37175 1.31493 0.4986 1.12483 0.53587 C 0.93507 0.57337 0.22778 0.54143 0.03125 0.56944 C -0.16528 0.59722 -0.25521 0.66735 -0.05417 0.70277 C 0.14688 0.73796 0.69219 0.75902 1.2375 0.78055 " pathEditMode="relative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6" descr="C:\Users\Танюшка\Desktop\Набор картинок\post-207850-1310572019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0" y="4786313"/>
            <a:ext cx="9144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Вертолёт с пропеллером в воздухе завис!  Детям развозил подарки.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Вверх и вниз вверх и вниз.</a:t>
            </a:r>
          </a:p>
        </p:txBody>
      </p:sp>
      <p:pic>
        <p:nvPicPr>
          <p:cNvPr id="20495" name="Picture 15" descr="C:\Users\Танюшка\Desktop\Набор картинок\post-302282-13106216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-428625"/>
            <a:ext cx="37861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6" descr="C:\Users\Танюшка\Desktop\Набор картинок\post-207850-1310572019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15" descr="C:\Users\Танюшка\Desktop\Набор картинок\post-302282-131062165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6500813"/>
            <a:ext cx="23574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-4.19593E-6 C 0.01199 -0.50162 0.02414 -1.00323 0.00556 -1.19016 C -0.01301 -1.37708 -0.08958 -1.32486 -0.11145 -1.12176 C -0.13333 -0.91844 -0.10433 -0.15273 -0.12586 0.0305 C -0.14739 0.21373 -0.22013 0.18623 -0.2401 -0.02287 C -0.26006 -0.23198 -0.22534 -1.03373 -0.24583 -1.22435 C -0.26631 -1.41497 -0.34288 -1.37384 -0.36284 -1.16705 C -0.38281 -0.96072 -0.3467 -0.18253 -0.36579 0.01525 C -0.38489 0.21303 -0.45347 0.22805 -0.47725 0.01895 C -0.50104 -0.19016 -0.48159 -1.03928 -0.50867 -1.2396 C -0.53576 -1.43993 -0.62013 -1.39603 -0.6401 -1.18253 C -0.66006 -0.96904 -0.61006 -0.15642 -0.62864 0.04182 C -0.64722 0.24007 -0.72864 0.22435 -0.75156 0.00763 C -0.77447 -0.2091 -0.74722 -1.05591 -0.76579 -1.25832 C -0.78437 -1.46118 -0.84861 -1.43854 -0.86284 -1.20887 C -0.87708 -0.97967 -0.8644 -0.43091 -0.85156 0.11784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218</Words>
  <Application>Microsoft Office PowerPoint</Application>
  <PresentationFormat>Экран (4:3)</PresentationFormat>
  <Paragraphs>52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Танюшка</dc:creator>
  <cp:lastModifiedBy>toshiba</cp:lastModifiedBy>
  <cp:revision>94</cp:revision>
  <dcterms:created xsi:type="dcterms:W3CDTF">2013-09-07T19:08:00Z</dcterms:created>
  <dcterms:modified xsi:type="dcterms:W3CDTF">2015-12-17T09:22:54Z</dcterms:modified>
</cp:coreProperties>
</file>